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513" t="-260" r="-74513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821555">
            <a:off x="24161149" y="3922933"/>
            <a:ext cx="13076683" cy="20314822"/>
          </a:xfrm>
          <a:custGeom>
            <a:avLst/>
            <a:gdLst/>
            <a:ahLst/>
            <a:cxnLst/>
            <a:rect r="r" b="b" t="t" l="l"/>
            <a:pathLst>
              <a:path h="20314822" w="13076683">
                <a:moveTo>
                  <a:pt x="0" y="0"/>
                </a:moveTo>
                <a:lnTo>
                  <a:pt x="13076683" y="0"/>
                </a:lnTo>
                <a:lnTo>
                  <a:pt x="13076683" y="20314822"/>
                </a:lnTo>
                <a:lnTo>
                  <a:pt x="0" y="20314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6195" r="-253036" b="-1977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848824">
            <a:off x="4915830" y="-13183824"/>
            <a:ext cx="27619272" cy="40841808"/>
          </a:xfrm>
          <a:custGeom>
            <a:avLst/>
            <a:gdLst/>
            <a:ahLst/>
            <a:cxnLst/>
            <a:rect r="r" b="b" t="t" l="l"/>
            <a:pathLst>
              <a:path h="40841808" w="27619272">
                <a:moveTo>
                  <a:pt x="0" y="0"/>
                </a:moveTo>
                <a:lnTo>
                  <a:pt x="27619273" y="0"/>
                </a:lnTo>
                <a:lnTo>
                  <a:pt x="27619273" y="40841808"/>
                </a:lnTo>
                <a:lnTo>
                  <a:pt x="0" y="408418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60500">
            <a:off x="7578392" y="-9331587"/>
            <a:ext cx="25183540" cy="23704007"/>
          </a:xfrm>
          <a:custGeom>
            <a:avLst/>
            <a:gdLst/>
            <a:ahLst/>
            <a:cxnLst/>
            <a:rect r="r" b="b" t="t" l="l"/>
            <a:pathLst>
              <a:path h="23704007" w="25183540">
                <a:moveTo>
                  <a:pt x="0" y="0"/>
                </a:moveTo>
                <a:lnTo>
                  <a:pt x="25183540" y="0"/>
                </a:lnTo>
                <a:lnTo>
                  <a:pt x="25183540" y="23704008"/>
                </a:lnTo>
                <a:lnTo>
                  <a:pt x="0" y="237040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439717">
            <a:off x="910103" y="22404356"/>
            <a:ext cx="22817424" cy="941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-439717">
            <a:off x="921432" y="30764262"/>
            <a:ext cx="20043922" cy="941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-439717">
            <a:off x="6670653" y="26216643"/>
            <a:ext cx="21998207" cy="9411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Bridal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732975" y="32493523"/>
            <a:ext cx="3844254" cy="5835679"/>
          </a:xfrm>
          <a:custGeom>
            <a:avLst/>
            <a:gdLst/>
            <a:ahLst/>
            <a:cxnLst/>
            <a:rect r="r" b="b" t="t" l="l"/>
            <a:pathLst>
              <a:path h="5835679" w="3844254">
                <a:moveTo>
                  <a:pt x="0" y="0"/>
                </a:moveTo>
                <a:lnTo>
                  <a:pt x="3844253" y="0"/>
                </a:lnTo>
                <a:lnTo>
                  <a:pt x="3844253" y="5835680"/>
                </a:lnTo>
                <a:lnTo>
                  <a:pt x="0" y="58356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016163" y="19710963"/>
            <a:ext cx="11593094" cy="1424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74"/>
              </a:lnSpc>
            </a:pPr>
            <a:r>
              <a:rPr lang="en-US" sz="8338" spc="900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DAGyYWjS8kY</dc:identifier>
  <dcterms:modified xsi:type="dcterms:W3CDTF">2011-08-01T06:04:30Z</dcterms:modified>
  <cp:revision>1</cp:revision>
  <dc:title>Pstel Floral Minimalist Bridal Shower Welcome Flyer (32 x 48 英寸)</dc:title>
</cp:coreProperties>
</file>